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7" r:id="rId3"/>
    <p:sldId id="262" r:id="rId4"/>
    <p:sldId id="267" r:id="rId5"/>
    <p:sldId id="259" r:id="rId6"/>
    <p:sldId id="270" r:id="rId7"/>
    <p:sldId id="260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B783-5F18-4B9B-9611-328CDBEFB6B7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A8C13-2631-44DF-B366-DEEC7FE2BB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8C13-2631-44DF-B366-DEEC7FE2BB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5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8C13-2631-44DF-B366-DEEC7FE2BB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1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AA087-6D9C-461F-9738-A5EA58C55E44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64FA1-2A61-4845-AC03-070C2021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24012012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124200"/>
            <a:ext cx="6242050" cy="27209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371600" y="304800"/>
            <a:ext cx="6629400" cy="2590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C 0.181 0  0.25 -0.09191  0.25 -0.16651  L 0.25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কম্পিউটার সংগঠন কত প্রকার? </a:t>
            </a:r>
          </a:p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নিয়ন্ত্রণ ইউনিটের দুটি কাজ বল।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438400" y="152400"/>
            <a:ext cx="36576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53912"/>
          </a:xfr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সংগঠনের একটি ডায়াগ্রাম আঁক ।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685800" y="685800"/>
            <a:ext cx="7924800" cy="5334000"/>
          </a:xfrm>
          <a:prstGeom prst="bevel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Monotype Corsiva" pitchFamily="66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rgbClr val="FF0000"/>
              </a:solidFill>
              <a:latin typeface="Monotype Corsiva" pitchFamily="66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676400"/>
            <a:ext cx="3677809" cy="4149012"/>
          </a:xfrm>
          <a:prstGeom prst="rect">
            <a:avLst/>
          </a:prstGeom>
          <a:noFill/>
          <a:ln w="206375">
            <a:gradFill>
              <a:gsLst>
                <a:gs pos="0">
                  <a:srgbClr val="FF0000"/>
                </a:gs>
                <a:gs pos="37000">
                  <a:srgbClr val="FFFF00"/>
                </a:gs>
                <a:gs pos="83000">
                  <a:srgbClr val="7030A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1000" y="1676400"/>
            <a:ext cx="4648200" cy="4149012"/>
          </a:xfrm>
          <a:prstGeom prst="rect">
            <a:avLst/>
          </a:prstGeom>
          <a:noFill/>
          <a:ln w="206375">
            <a:gradFill>
              <a:gsLst>
                <a:gs pos="0">
                  <a:srgbClr val="FF0000"/>
                </a:gs>
                <a:gs pos="37000">
                  <a:srgbClr val="FFFF00"/>
                </a:gs>
                <a:gs pos="83000">
                  <a:srgbClr val="7030A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3276600" cy="3657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43400" y="2133600"/>
            <a:ext cx="4495801" cy="329320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endParaRPr lang="en-US" sz="48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এম.এ ;</a:t>
            </a:r>
            <a:r>
              <a:rPr lang="en-US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বি.এড</a:t>
            </a:r>
            <a:endParaRPr lang="bn-BD" sz="4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সিনিয়র সহকারী শিক্ষক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কম্পিউটার শিক্ষা)</a:t>
            </a:r>
            <a:endParaRPr lang="bn-BD" sz="24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নিয়াজ মুহম্মদ উচ্চ বিদ্যালয়</a:t>
            </a: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০১৭৬৬-১১১২২২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E-mail: kamalw3563@yahoo.com</a:t>
            </a:r>
            <a:r>
              <a:rPr lang="bn-BD" sz="2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04800"/>
            <a:ext cx="7086600" cy="685800"/>
          </a:xfrm>
          <a:prstGeom prst="rect">
            <a:avLst/>
          </a:prstGeom>
          <a:gradFill>
            <a:gsLst>
              <a:gs pos="66000">
                <a:srgbClr val="FF33CC"/>
              </a:gs>
              <a:gs pos="97000">
                <a:srgbClr val="FFC000"/>
              </a:gs>
              <a:gs pos="49000">
                <a:srgbClr val="92D050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বিষয়:কম্পিউটার শিক্ষা</a:t>
            </a:r>
            <a:r>
              <a:rPr lang="bn-BD" sz="3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4400" dirty="0" smtClean="0">
                <a:latin typeface="NikoshBAN" pitchFamily="2" charset="0"/>
                <a:cs typeface="NikoshBAN" pitchFamily="2" charset="0"/>
              </a:rPr>
            </a:br>
            <a:endParaRPr lang="en-US" sz="9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00200" y="685800"/>
            <a:ext cx="5867400" cy="1752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 :</a:t>
            </a:r>
            <a:r>
              <a:rPr lang="bn-IN" sz="960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bn-BD" sz="960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9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81000"/>
            <a:ext cx="376354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Documents and Settings\Administrator\My Documents\keyboardf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3581400" cy="1428881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My Documents\04_04_1---Computer-Printer_we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038600"/>
            <a:ext cx="3886200" cy="25908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My Documents\scann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24200"/>
            <a:ext cx="4191000" cy="41910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762000" y="152400"/>
            <a:ext cx="1524000" cy="685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</a:rPr>
              <a:t>1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239000" y="228600"/>
            <a:ext cx="1524000" cy="685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</a:rPr>
              <a:t>2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3733800"/>
            <a:ext cx="1524000" cy="685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</a:rPr>
              <a:t>3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391400" y="3352800"/>
            <a:ext cx="1524000" cy="685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</a:rPr>
              <a:t>4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175260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শিরোনাম: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9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কম্পিউটার সংগঠন </a:t>
            </a:r>
            <a:endParaRPr 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6600" b="1" dirty="0" smtClean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কম্পিউটার সংগঠনের দুটি ভাগ:</a:t>
              </a:r>
              <a:endParaRPr lang="en-US" sz="6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/>
              </a:r>
              <a:br>
                <a:rPr lang="bn-BD" sz="4000" dirty="0" smtClean="0">
                  <a:latin typeface="NikoshBAN" pitchFamily="2" charset="0"/>
                  <a:cs typeface="NikoshBAN" pitchFamily="2" charset="0"/>
                </a:rPr>
              </a:br>
              <a:endParaRPr lang="bn-BD" sz="40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  হার্ডওয়্যার   </a:t>
              </a:r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                   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সফটওয়্যার</a:t>
              </a:r>
              <a:endParaRPr lang="bn-BD" b="1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16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16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>
              <a:off x="3963328" y="1980272"/>
              <a:ext cx="609600" cy="18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3600" y="2286000"/>
              <a:ext cx="5029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723239" y="2694504"/>
              <a:ext cx="818864" cy="18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6742908" y="2705102"/>
              <a:ext cx="838993" cy="7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1865709" y="3771503"/>
              <a:ext cx="53419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572294" y="4304506"/>
              <a:ext cx="5334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2971800" y="4343400"/>
              <a:ext cx="6096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16592" y="4038600"/>
              <a:ext cx="2460008" cy="17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1867694" y="4304506"/>
              <a:ext cx="5334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52400" y="4636824"/>
              <a:ext cx="1219200" cy="13829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সি.পি.ইউ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24000" y="4648200"/>
              <a:ext cx="1219200" cy="1371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ইনপুট</a:t>
              </a:r>
              <a:r>
                <a:rPr lang="bn-BD" sz="4000" dirty="0" smtClean="0">
                  <a:solidFill>
                    <a:schemeClr val="tx1"/>
                  </a:solidFill>
                </a:rPr>
                <a:t> 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95600" y="4648200"/>
              <a:ext cx="1295400" cy="1371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আউটপুট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6857206" y="3810000"/>
              <a:ext cx="610394" cy="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20594" y="4065896"/>
              <a:ext cx="2209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5753894" y="4332596"/>
              <a:ext cx="5334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7963694" y="4304506"/>
              <a:ext cx="5334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029200" y="4648200"/>
              <a:ext cx="1600200" cy="1295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অপারেটিং সিস্টেম 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39000" y="4648200"/>
              <a:ext cx="1676400" cy="1295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এ্যাপ্লিকেশন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প্রোগ্রাম </a:t>
              </a:r>
              <a:endParaRPr lang="en-US" sz="2800" dirty="0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0" y="0"/>
            <a:ext cx="2743200" cy="609600"/>
          </a:xfrm>
          <a:prstGeom prst="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 সংগঠন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2286000"/>
            <a:ext cx="1600200" cy="461665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স্মৃতি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143000"/>
            <a:ext cx="2362200" cy="461665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গাণিতিক/যুক্তি একক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3276600"/>
            <a:ext cx="1676400" cy="461665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ইউনিট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362200"/>
            <a:ext cx="1676400" cy="400110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ইনপুট ইউনিট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286000"/>
            <a:ext cx="1676400" cy="400110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আউটপুট ইউনিট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2800" y="4648200"/>
            <a:ext cx="2438400" cy="40011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কেন্দ্রীয় প্রক্রিয়াকরণ ইউনিট</a:t>
            </a:r>
            <a:endParaRPr lang="en-US" sz="2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4114800"/>
            <a:ext cx="1676400" cy="461665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ফলাফল প্রদর্শন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4191000"/>
            <a:ext cx="2743200" cy="400110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তথ্য /উপাত্ত/নির্দেশ প্রদান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1" name="Straight Connector 40"/>
          <p:cNvCxnSpPr>
            <a:stCxn id="11" idx="3"/>
          </p:cNvCxnSpPr>
          <p:nvPr/>
        </p:nvCxnSpPr>
        <p:spPr>
          <a:xfrm flipV="1">
            <a:off x="5638800" y="1373188"/>
            <a:ext cx="1752600" cy="6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6972300" y="1790700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3" idx="2"/>
          </p:cNvCxnSpPr>
          <p:nvPr/>
        </p:nvCxnSpPr>
        <p:spPr>
          <a:xfrm rot="5400000">
            <a:off x="1190655" y="3171855"/>
            <a:ext cx="8190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600200" y="3581400"/>
            <a:ext cx="205740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10200" y="3581400"/>
            <a:ext cx="1981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6973094" y="3161506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0" idx="1"/>
          </p:cNvCxnSpPr>
          <p:nvPr/>
        </p:nvCxnSpPr>
        <p:spPr>
          <a:xfrm>
            <a:off x="2438400" y="2514600"/>
            <a:ext cx="1219200" cy="2233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334000" y="2514600"/>
            <a:ext cx="1143000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1143000" y="1828800"/>
            <a:ext cx="914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600200" y="1371600"/>
            <a:ext cx="1600200" cy="22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 flipH="1" flipV="1">
            <a:off x="4076700" y="30099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4267994" y="2971006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3924300" y="1943100"/>
            <a:ext cx="685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 flipH="1" flipV="1">
            <a:off x="4267994" y="1981200"/>
            <a:ext cx="60880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90800" y="914400"/>
            <a:ext cx="3581400" cy="3124200"/>
          </a:xfrm>
          <a:prstGeom prst="rect">
            <a:avLst/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7163594" y="3428206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4191794" y="4342606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629400" y="5181600"/>
            <a:ext cx="1981200" cy="457200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তথ্য/উপাত্ত প্রবাহ পথ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629400" y="5791200"/>
            <a:ext cx="1981200" cy="45720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নিয়ন্ত্রণ সংকেত প্রবাহ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703620" y="5417125"/>
            <a:ext cx="1905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717470" y="6026740"/>
            <a:ext cx="1905000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10394" y="3504406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2057400" y="685800"/>
            <a:ext cx="4419600" cy="10668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1524000" y="2667000"/>
            <a:ext cx="6172200" cy="3352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সি.পি.ইউ কি?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আউটপুট ইউনিটের কাজ কি?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আউটপুট যন্ত্রের নাম বল।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743200" y="0"/>
            <a:ext cx="3810000" cy="2438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1371600" y="2590800"/>
            <a:ext cx="6934200" cy="4038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গানিতিক যুক্তি ইউনিটের কাজ গুলো লেখ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129</Words>
  <Application>Microsoft Office PowerPoint</Application>
  <PresentationFormat>On-screen Show (4:3)</PresentationFormat>
  <Paragraphs>60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Corsiva</vt:lpstr>
      <vt:lpstr>NikoshBAN</vt:lpstr>
      <vt:lpstr>Vrinda</vt:lpstr>
      <vt:lpstr>Office Theme</vt:lpstr>
      <vt:lpstr>PowerPoint Presentation</vt:lpstr>
      <vt:lpstr>PowerPoint Presentation</vt:lpstr>
      <vt:lpstr>  বিষয়:কম্পিউটার শিক্ষা </vt:lpstr>
      <vt:lpstr> </vt:lpstr>
      <vt:lpstr>পাঠ শিরোনাম: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222222222222222222222222222222222222222222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haider</dc:creator>
  <cp:lastModifiedBy>kamal</cp:lastModifiedBy>
  <cp:revision>225</cp:revision>
  <dcterms:created xsi:type="dcterms:W3CDTF">2008-08-19T21:39:28Z</dcterms:created>
  <dcterms:modified xsi:type="dcterms:W3CDTF">2015-01-28T17:50:17Z</dcterms:modified>
</cp:coreProperties>
</file>